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1FE173-708F-40D6-A04F-3DE2143A76CF}" type="doc">
      <dgm:prSet loTypeId="urn:microsoft.com/office/officeart/2005/8/layout/radial6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688C28D-DB22-4A2A-B5C7-866A70C16BE3}">
      <dgm:prSet phldrT="[Text]"/>
      <dgm:spPr/>
      <dgm:t>
        <a:bodyPr/>
        <a:lstStyle/>
        <a:p>
          <a:r>
            <a:rPr lang="en-US" dirty="0" err="1" smtClean="0"/>
            <a:t>Predyspozycja</a:t>
          </a:r>
          <a:r>
            <a:rPr lang="en-US" dirty="0" smtClean="0"/>
            <a:t> </a:t>
          </a:r>
          <a:r>
            <a:rPr lang="en-US" dirty="0" err="1" smtClean="0"/>
            <a:t>genetyczna</a:t>
          </a:r>
          <a:endParaRPr lang="en-US" dirty="0"/>
        </a:p>
      </dgm:t>
    </dgm:pt>
    <dgm:pt modelId="{023CA4AC-0626-409C-ADDA-9F70F88E8D44}" type="parTrans" cxnId="{98F5D85D-CAE6-4685-ABCD-362494F591A3}">
      <dgm:prSet/>
      <dgm:spPr/>
      <dgm:t>
        <a:bodyPr/>
        <a:lstStyle/>
        <a:p>
          <a:endParaRPr lang="en-US"/>
        </a:p>
      </dgm:t>
    </dgm:pt>
    <dgm:pt modelId="{43AC38F7-E3BD-4A6F-91C1-9D9092318655}" type="sibTrans" cxnId="{98F5D85D-CAE6-4685-ABCD-362494F591A3}">
      <dgm:prSet/>
      <dgm:spPr/>
      <dgm:t>
        <a:bodyPr/>
        <a:lstStyle/>
        <a:p>
          <a:endParaRPr lang="en-US"/>
        </a:p>
      </dgm:t>
    </dgm:pt>
    <dgm:pt modelId="{5C8C6972-2326-482C-8677-762135DA8D3F}">
      <dgm:prSet phldrT="[Text]"/>
      <dgm:spPr/>
      <dgm:t>
        <a:bodyPr/>
        <a:lstStyle/>
        <a:p>
          <a:r>
            <a:rPr lang="en-US" dirty="0" err="1" smtClean="0"/>
            <a:t>Nadreaktywne</a:t>
          </a:r>
          <a:r>
            <a:rPr lang="en-US" dirty="0" smtClean="0"/>
            <a:t> </a:t>
          </a:r>
          <a:r>
            <a:rPr lang="en-US" dirty="0" err="1" smtClean="0"/>
            <a:t>cia</a:t>
          </a:r>
          <a:r>
            <a:rPr lang="pl-PL" dirty="0" smtClean="0"/>
            <a:t>ła migdałowate</a:t>
          </a:r>
          <a:endParaRPr lang="en-US" dirty="0"/>
        </a:p>
      </dgm:t>
    </dgm:pt>
    <dgm:pt modelId="{00115722-66AE-4718-9107-E216F595636C}" type="parTrans" cxnId="{FFA1D1B2-1754-43C7-BA4B-99F94F98594C}">
      <dgm:prSet/>
      <dgm:spPr/>
      <dgm:t>
        <a:bodyPr/>
        <a:lstStyle/>
        <a:p>
          <a:endParaRPr lang="en-US"/>
        </a:p>
      </dgm:t>
    </dgm:pt>
    <dgm:pt modelId="{C0B5B8A8-5B6D-406B-A3FB-BE9F07876627}" type="sibTrans" cxnId="{FFA1D1B2-1754-43C7-BA4B-99F94F98594C}">
      <dgm:prSet/>
      <dgm:spPr/>
      <dgm:t>
        <a:bodyPr/>
        <a:lstStyle/>
        <a:p>
          <a:endParaRPr lang="en-US"/>
        </a:p>
      </dgm:t>
    </dgm:pt>
    <dgm:pt modelId="{A3AC049D-DEC0-4775-80EF-64F3147C58BA}">
      <dgm:prSet phldrT="[Text]"/>
      <dgm:spPr/>
      <dgm:t>
        <a:bodyPr/>
        <a:lstStyle/>
        <a:p>
          <a:r>
            <a:rPr lang="pl-PL" dirty="0" smtClean="0"/>
            <a:t>Negatywne postrzeganie świata, siebie i przyszłości</a:t>
          </a:r>
          <a:endParaRPr lang="en-US" dirty="0"/>
        </a:p>
      </dgm:t>
    </dgm:pt>
    <dgm:pt modelId="{771E0385-4FCE-4A80-9AB4-A2A2339FDFE9}" type="parTrans" cxnId="{CC925BD3-C240-49BA-8CE0-072A2D8BC980}">
      <dgm:prSet/>
      <dgm:spPr/>
      <dgm:t>
        <a:bodyPr/>
        <a:lstStyle/>
        <a:p>
          <a:endParaRPr lang="en-US"/>
        </a:p>
      </dgm:t>
    </dgm:pt>
    <dgm:pt modelId="{D660DA12-EDB8-4B2C-8501-78AF895696AE}" type="sibTrans" cxnId="{CC925BD3-C240-49BA-8CE0-072A2D8BC980}">
      <dgm:prSet/>
      <dgm:spPr/>
      <dgm:t>
        <a:bodyPr/>
        <a:lstStyle/>
        <a:p>
          <a:endParaRPr lang="en-US"/>
        </a:p>
      </dgm:t>
    </dgm:pt>
    <dgm:pt modelId="{12C76EDC-74C7-42D5-963D-76EB3D78B7C5}">
      <dgm:prSet phldrT="[Text]"/>
      <dgm:spPr/>
      <dgm:t>
        <a:bodyPr/>
        <a:lstStyle/>
        <a:p>
          <a:r>
            <a:rPr lang="pl-PL" dirty="0" smtClean="0"/>
            <a:t>Nadmierna reakcja na stres</a:t>
          </a:r>
          <a:endParaRPr lang="en-US" dirty="0"/>
        </a:p>
      </dgm:t>
    </dgm:pt>
    <dgm:pt modelId="{BDF08FEF-F2F1-4238-9DFC-61B0898547C0}" type="parTrans" cxnId="{63075492-E30E-4411-A4E9-B6898680E8A4}">
      <dgm:prSet/>
      <dgm:spPr/>
      <dgm:t>
        <a:bodyPr/>
        <a:lstStyle/>
        <a:p>
          <a:endParaRPr lang="en-US"/>
        </a:p>
      </dgm:t>
    </dgm:pt>
    <dgm:pt modelId="{DB7A8A3A-0C38-46D9-A674-5AA10C1CDAF0}" type="sibTrans" cxnId="{63075492-E30E-4411-A4E9-B6898680E8A4}">
      <dgm:prSet/>
      <dgm:spPr/>
      <dgm:t>
        <a:bodyPr/>
        <a:lstStyle/>
        <a:p>
          <a:endParaRPr lang="en-US"/>
        </a:p>
      </dgm:t>
    </dgm:pt>
    <dgm:pt modelId="{9B9B63B9-06EF-4CEB-BCDC-F9FDBD7877AD}">
      <dgm:prSet phldrT="[Text]"/>
      <dgm:spPr/>
      <dgm:t>
        <a:bodyPr/>
        <a:lstStyle/>
        <a:p>
          <a:r>
            <a:rPr lang="pl-PL" dirty="0" smtClean="0"/>
            <a:t>Aktywacja osi podwygórzowo-przysadkowo-nadnerczowej</a:t>
          </a:r>
          <a:endParaRPr lang="en-US" dirty="0"/>
        </a:p>
      </dgm:t>
    </dgm:pt>
    <dgm:pt modelId="{200DBCC1-3D8C-4F02-BB98-1BA8C4C8635C}" type="parTrans" cxnId="{D79DD0DF-C91D-4001-ACC6-962B8DE0E937}">
      <dgm:prSet/>
      <dgm:spPr/>
      <dgm:t>
        <a:bodyPr/>
        <a:lstStyle/>
        <a:p>
          <a:endParaRPr lang="en-US"/>
        </a:p>
      </dgm:t>
    </dgm:pt>
    <dgm:pt modelId="{59007F2B-EE66-4000-8046-47816115E672}" type="sibTrans" cxnId="{D79DD0DF-C91D-4001-ACC6-962B8DE0E937}">
      <dgm:prSet/>
      <dgm:spPr/>
      <dgm:t>
        <a:bodyPr/>
        <a:lstStyle/>
        <a:p>
          <a:endParaRPr lang="en-US"/>
        </a:p>
      </dgm:t>
    </dgm:pt>
    <dgm:pt modelId="{55BC1C4D-E2A6-447C-8492-CA189A0EC9BF}">
      <dgm:prSet phldrT="[Text]"/>
      <dgm:spPr/>
      <dgm:t>
        <a:bodyPr/>
        <a:lstStyle/>
        <a:p>
          <a:r>
            <a:rPr lang="pl-PL" dirty="0" smtClean="0"/>
            <a:t>Dominacja układu limbicznego nad korą  przedczołową</a:t>
          </a:r>
          <a:endParaRPr lang="en-US" dirty="0"/>
        </a:p>
      </dgm:t>
    </dgm:pt>
    <dgm:pt modelId="{823A5853-77E8-4B61-B840-B56BBC953C97}" type="parTrans" cxnId="{72425EEA-5143-4822-A8F8-A0793F9F6A02}">
      <dgm:prSet/>
      <dgm:spPr/>
      <dgm:t>
        <a:bodyPr/>
        <a:lstStyle/>
        <a:p>
          <a:endParaRPr lang="en-US"/>
        </a:p>
      </dgm:t>
    </dgm:pt>
    <dgm:pt modelId="{F7F9022E-EDE4-4B4D-9CC7-A5D41101E96C}" type="sibTrans" cxnId="{72425EEA-5143-4822-A8F8-A0793F9F6A02}">
      <dgm:prSet/>
      <dgm:spPr/>
      <dgm:t>
        <a:bodyPr/>
        <a:lstStyle/>
        <a:p>
          <a:endParaRPr lang="en-US"/>
        </a:p>
      </dgm:t>
    </dgm:pt>
    <dgm:pt modelId="{6FF4FB08-5277-4559-A827-0914B0B269B3}">
      <dgm:prSet phldrT="[Text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pl-PL" b="1" dirty="0" smtClean="0"/>
            <a:t>DEPRESJA</a:t>
          </a:r>
          <a:endParaRPr lang="en-US" b="1" dirty="0"/>
        </a:p>
      </dgm:t>
    </dgm:pt>
    <dgm:pt modelId="{21F743BF-AB03-4EC1-92E1-E7E96F97E017}" type="parTrans" cxnId="{ECB0323E-08B2-4300-A805-ACF5FB490492}">
      <dgm:prSet/>
      <dgm:spPr/>
      <dgm:t>
        <a:bodyPr/>
        <a:lstStyle/>
        <a:p>
          <a:endParaRPr lang="en-US"/>
        </a:p>
      </dgm:t>
    </dgm:pt>
    <dgm:pt modelId="{D607C63E-6943-4CEE-A81A-9499943EB5F1}" type="sibTrans" cxnId="{ECB0323E-08B2-4300-A805-ACF5FB490492}">
      <dgm:prSet/>
      <dgm:spPr/>
      <dgm:t>
        <a:bodyPr/>
        <a:lstStyle/>
        <a:p>
          <a:endParaRPr lang="en-US"/>
        </a:p>
      </dgm:t>
    </dgm:pt>
    <dgm:pt modelId="{4D78F115-5AC9-4EDD-BD2C-B76DFFDC2624}" type="pres">
      <dgm:prSet presAssocID="{901FE173-708F-40D6-A04F-3DE2143A76C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89EE3E-7E37-4521-BCF7-E5F948BE3E3D}" type="pres">
      <dgm:prSet presAssocID="{E688C28D-DB22-4A2A-B5C7-866A70C16BE3}" presName="centerShape" presStyleLbl="node0" presStyleIdx="0" presStyleCnt="1"/>
      <dgm:spPr/>
      <dgm:t>
        <a:bodyPr/>
        <a:lstStyle/>
        <a:p>
          <a:endParaRPr lang="en-US"/>
        </a:p>
      </dgm:t>
    </dgm:pt>
    <dgm:pt modelId="{1B85DC5B-2137-49F5-889F-B5E9BF7E3C10}" type="pres">
      <dgm:prSet presAssocID="{5C8C6972-2326-482C-8677-762135DA8D3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88D269-67DD-4081-A299-2DFFB201EFC2}" type="pres">
      <dgm:prSet presAssocID="{5C8C6972-2326-482C-8677-762135DA8D3F}" presName="dummy" presStyleCnt="0"/>
      <dgm:spPr/>
    </dgm:pt>
    <dgm:pt modelId="{48508299-D797-4569-8D02-0C1740BFB5DC}" type="pres">
      <dgm:prSet presAssocID="{C0B5B8A8-5B6D-406B-A3FB-BE9F07876627}" presName="sibTrans" presStyleLbl="sibTrans2D1" presStyleIdx="0" presStyleCnt="6"/>
      <dgm:spPr/>
      <dgm:t>
        <a:bodyPr/>
        <a:lstStyle/>
        <a:p>
          <a:endParaRPr lang="en-US"/>
        </a:p>
      </dgm:t>
    </dgm:pt>
    <dgm:pt modelId="{B901A882-F312-4AAE-A7CF-05F463B1FA7B}" type="pres">
      <dgm:prSet presAssocID="{A3AC049D-DEC0-4775-80EF-64F3147C58B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19631D-8B82-441C-B19A-19410DBF7BEB}" type="pres">
      <dgm:prSet presAssocID="{A3AC049D-DEC0-4775-80EF-64F3147C58BA}" presName="dummy" presStyleCnt="0"/>
      <dgm:spPr/>
    </dgm:pt>
    <dgm:pt modelId="{74FF335D-339A-431B-A491-D8C800E5C45B}" type="pres">
      <dgm:prSet presAssocID="{D660DA12-EDB8-4B2C-8501-78AF895696AE}" presName="sibTrans" presStyleLbl="sibTrans2D1" presStyleIdx="1" presStyleCnt="6"/>
      <dgm:spPr/>
      <dgm:t>
        <a:bodyPr/>
        <a:lstStyle/>
        <a:p>
          <a:endParaRPr lang="en-US"/>
        </a:p>
      </dgm:t>
    </dgm:pt>
    <dgm:pt modelId="{1705C74D-A522-4799-A0F2-F58B7DF49E8C}" type="pres">
      <dgm:prSet presAssocID="{12C76EDC-74C7-42D5-963D-76EB3D78B7C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6A5C7E-C79D-489A-8963-2D3F98DC4BE8}" type="pres">
      <dgm:prSet presAssocID="{12C76EDC-74C7-42D5-963D-76EB3D78B7C5}" presName="dummy" presStyleCnt="0"/>
      <dgm:spPr/>
    </dgm:pt>
    <dgm:pt modelId="{E83DC9E4-360A-4A79-B755-9CD25B342C1C}" type="pres">
      <dgm:prSet presAssocID="{DB7A8A3A-0C38-46D9-A674-5AA10C1CDAF0}" presName="sibTrans" presStyleLbl="sibTrans2D1" presStyleIdx="2" presStyleCnt="6"/>
      <dgm:spPr/>
      <dgm:t>
        <a:bodyPr/>
        <a:lstStyle/>
        <a:p>
          <a:endParaRPr lang="en-US"/>
        </a:p>
      </dgm:t>
    </dgm:pt>
    <dgm:pt modelId="{2263F26B-176C-4270-80E3-52DF3C2D368B}" type="pres">
      <dgm:prSet presAssocID="{9B9B63B9-06EF-4CEB-BCDC-F9FDBD7877A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DECBC-F553-4D79-B502-32CD3DBBCA27}" type="pres">
      <dgm:prSet presAssocID="{9B9B63B9-06EF-4CEB-BCDC-F9FDBD7877AD}" presName="dummy" presStyleCnt="0"/>
      <dgm:spPr/>
    </dgm:pt>
    <dgm:pt modelId="{15204427-1384-463E-A180-21A353C69EBE}" type="pres">
      <dgm:prSet presAssocID="{59007F2B-EE66-4000-8046-47816115E672}" presName="sibTrans" presStyleLbl="sibTrans2D1" presStyleIdx="3" presStyleCnt="6"/>
      <dgm:spPr/>
      <dgm:t>
        <a:bodyPr/>
        <a:lstStyle/>
        <a:p>
          <a:endParaRPr lang="en-US"/>
        </a:p>
      </dgm:t>
    </dgm:pt>
    <dgm:pt modelId="{B155B1D4-8AD8-4CE0-8A5B-CE32DCA59B93}" type="pres">
      <dgm:prSet presAssocID="{55BC1C4D-E2A6-447C-8492-CA189A0EC9B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AA40A4-DAFC-414C-9CA4-B25B7B1E6852}" type="pres">
      <dgm:prSet presAssocID="{55BC1C4D-E2A6-447C-8492-CA189A0EC9BF}" presName="dummy" presStyleCnt="0"/>
      <dgm:spPr/>
    </dgm:pt>
    <dgm:pt modelId="{08062640-5356-48C9-B35C-F367EBB38584}" type="pres">
      <dgm:prSet presAssocID="{F7F9022E-EDE4-4B4D-9CC7-A5D41101E96C}" presName="sibTrans" presStyleLbl="sibTrans2D1" presStyleIdx="4" presStyleCnt="6"/>
      <dgm:spPr/>
      <dgm:t>
        <a:bodyPr/>
        <a:lstStyle/>
        <a:p>
          <a:endParaRPr lang="en-US"/>
        </a:p>
      </dgm:t>
    </dgm:pt>
    <dgm:pt modelId="{E0A5983C-C647-48F1-842A-33F91F2FE7EA}" type="pres">
      <dgm:prSet presAssocID="{6FF4FB08-5277-4559-A827-0914B0B269B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AA5EE2-E51E-4306-BAA1-600F21DA5A94}" type="pres">
      <dgm:prSet presAssocID="{6FF4FB08-5277-4559-A827-0914B0B269B3}" presName="dummy" presStyleCnt="0"/>
      <dgm:spPr/>
    </dgm:pt>
    <dgm:pt modelId="{0328BD21-5D1E-439E-8F34-ECD459C509BA}" type="pres">
      <dgm:prSet presAssocID="{D607C63E-6943-4CEE-A81A-9499943EB5F1}" presName="sibTrans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D79DD0DF-C91D-4001-ACC6-962B8DE0E937}" srcId="{E688C28D-DB22-4A2A-B5C7-866A70C16BE3}" destId="{9B9B63B9-06EF-4CEB-BCDC-F9FDBD7877AD}" srcOrd="3" destOrd="0" parTransId="{200DBCC1-3D8C-4F02-BB98-1BA8C4C8635C}" sibTransId="{59007F2B-EE66-4000-8046-47816115E672}"/>
    <dgm:cxn modelId="{1BDA6DFE-308B-4936-A272-1905A5566121}" type="presOf" srcId="{5C8C6972-2326-482C-8677-762135DA8D3F}" destId="{1B85DC5B-2137-49F5-889F-B5E9BF7E3C10}" srcOrd="0" destOrd="0" presId="urn:microsoft.com/office/officeart/2005/8/layout/radial6"/>
    <dgm:cxn modelId="{CC925BD3-C240-49BA-8CE0-072A2D8BC980}" srcId="{E688C28D-DB22-4A2A-B5C7-866A70C16BE3}" destId="{A3AC049D-DEC0-4775-80EF-64F3147C58BA}" srcOrd="1" destOrd="0" parTransId="{771E0385-4FCE-4A80-9AB4-A2A2339FDFE9}" sibTransId="{D660DA12-EDB8-4B2C-8501-78AF895696AE}"/>
    <dgm:cxn modelId="{ECB0323E-08B2-4300-A805-ACF5FB490492}" srcId="{E688C28D-DB22-4A2A-B5C7-866A70C16BE3}" destId="{6FF4FB08-5277-4559-A827-0914B0B269B3}" srcOrd="5" destOrd="0" parTransId="{21F743BF-AB03-4EC1-92E1-E7E96F97E017}" sibTransId="{D607C63E-6943-4CEE-A81A-9499943EB5F1}"/>
    <dgm:cxn modelId="{586140BA-0DCD-4064-937E-A36F1DF6623A}" type="presOf" srcId="{A3AC049D-DEC0-4775-80EF-64F3147C58BA}" destId="{B901A882-F312-4AAE-A7CF-05F463B1FA7B}" srcOrd="0" destOrd="0" presId="urn:microsoft.com/office/officeart/2005/8/layout/radial6"/>
    <dgm:cxn modelId="{72425EEA-5143-4822-A8F8-A0793F9F6A02}" srcId="{E688C28D-DB22-4A2A-B5C7-866A70C16BE3}" destId="{55BC1C4D-E2A6-447C-8492-CA189A0EC9BF}" srcOrd="4" destOrd="0" parTransId="{823A5853-77E8-4B61-B840-B56BBC953C97}" sibTransId="{F7F9022E-EDE4-4B4D-9CC7-A5D41101E96C}"/>
    <dgm:cxn modelId="{47D0F9DD-81C3-4B76-8D67-4F76528093C9}" type="presOf" srcId="{E688C28D-DB22-4A2A-B5C7-866A70C16BE3}" destId="{A689EE3E-7E37-4521-BCF7-E5F948BE3E3D}" srcOrd="0" destOrd="0" presId="urn:microsoft.com/office/officeart/2005/8/layout/radial6"/>
    <dgm:cxn modelId="{B1FC1FF6-E97E-4722-929F-A181F8052A9E}" type="presOf" srcId="{12C76EDC-74C7-42D5-963D-76EB3D78B7C5}" destId="{1705C74D-A522-4799-A0F2-F58B7DF49E8C}" srcOrd="0" destOrd="0" presId="urn:microsoft.com/office/officeart/2005/8/layout/radial6"/>
    <dgm:cxn modelId="{1363AD5F-DF00-4EC2-A11D-DEAC7EFBB85E}" type="presOf" srcId="{D660DA12-EDB8-4B2C-8501-78AF895696AE}" destId="{74FF335D-339A-431B-A491-D8C800E5C45B}" srcOrd="0" destOrd="0" presId="urn:microsoft.com/office/officeart/2005/8/layout/radial6"/>
    <dgm:cxn modelId="{FFA1D1B2-1754-43C7-BA4B-99F94F98594C}" srcId="{E688C28D-DB22-4A2A-B5C7-866A70C16BE3}" destId="{5C8C6972-2326-482C-8677-762135DA8D3F}" srcOrd="0" destOrd="0" parTransId="{00115722-66AE-4718-9107-E216F595636C}" sibTransId="{C0B5B8A8-5B6D-406B-A3FB-BE9F07876627}"/>
    <dgm:cxn modelId="{E836B344-D0F0-4E74-9E24-E162916DDC42}" type="presOf" srcId="{55BC1C4D-E2A6-447C-8492-CA189A0EC9BF}" destId="{B155B1D4-8AD8-4CE0-8A5B-CE32DCA59B93}" srcOrd="0" destOrd="0" presId="urn:microsoft.com/office/officeart/2005/8/layout/radial6"/>
    <dgm:cxn modelId="{997D8118-A848-487A-8F05-3E541B5333F6}" type="presOf" srcId="{DB7A8A3A-0C38-46D9-A674-5AA10C1CDAF0}" destId="{E83DC9E4-360A-4A79-B755-9CD25B342C1C}" srcOrd="0" destOrd="0" presId="urn:microsoft.com/office/officeart/2005/8/layout/radial6"/>
    <dgm:cxn modelId="{EDFBF62B-6B5D-4801-9967-883A322A0379}" type="presOf" srcId="{9B9B63B9-06EF-4CEB-BCDC-F9FDBD7877AD}" destId="{2263F26B-176C-4270-80E3-52DF3C2D368B}" srcOrd="0" destOrd="0" presId="urn:microsoft.com/office/officeart/2005/8/layout/radial6"/>
    <dgm:cxn modelId="{63075492-E30E-4411-A4E9-B6898680E8A4}" srcId="{E688C28D-DB22-4A2A-B5C7-866A70C16BE3}" destId="{12C76EDC-74C7-42D5-963D-76EB3D78B7C5}" srcOrd="2" destOrd="0" parTransId="{BDF08FEF-F2F1-4238-9DFC-61B0898547C0}" sibTransId="{DB7A8A3A-0C38-46D9-A674-5AA10C1CDAF0}"/>
    <dgm:cxn modelId="{62C859F7-99C9-459A-A98B-A9D36076F337}" type="presOf" srcId="{F7F9022E-EDE4-4B4D-9CC7-A5D41101E96C}" destId="{08062640-5356-48C9-B35C-F367EBB38584}" srcOrd="0" destOrd="0" presId="urn:microsoft.com/office/officeart/2005/8/layout/radial6"/>
    <dgm:cxn modelId="{9BECAC20-5E5F-4EEE-99D9-669D94B53448}" type="presOf" srcId="{6FF4FB08-5277-4559-A827-0914B0B269B3}" destId="{E0A5983C-C647-48F1-842A-33F91F2FE7EA}" srcOrd="0" destOrd="0" presId="urn:microsoft.com/office/officeart/2005/8/layout/radial6"/>
    <dgm:cxn modelId="{98F5D85D-CAE6-4685-ABCD-362494F591A3}" srcId="{901FE173-708F-40D6-A04F-3DE2143A76CF}" destId="{E688C28D-DB22-4A2A-B5C7-866A70C16BE3}" srcOrd="0" destOrd="0" parTransId="{023CA4AC-0626-409C-ADDA-9F70F88E8D44}" sibTransId="{43AC38F7-E3BD-4A6F-91C1-9D9092318655}"/>
    <dgm:cxn modelId="{6B9E8491-21DE-4BD5-A316-72DF998BAA1E}" type="presOf" srcId="{901FE173-708F-40D6-A04F-3DE2143A76CF}" destId="{4D78F115-5AC9-4EDD-BD2C-B76DFFDC2624}" srcOrd="0" destOrd="0" presId="urn:microsoft.com/office/officeart/2005/8/layout/radial6"/>
    <dgm:cxn modelId="{96BA0231-974F-4A0E-A457-A88640F1C984}" type="presOf" srcId="{59007F2B-EE66-4000-8046-47816115E672}" destId="{15204427-1384-463E-A180-21A353C69EBE}" srcOrd="0" destOrd="0" presId="urn:microsoft.com/office/officeart/2005/8/layout/radial6"/>
    <dgm:cxn modelId="{B36742ED-6F48-4B4C-BCD2-063FF6467875}" type="presOf" srcId="{D607C63E-6943-4CEE-A81A-9499943EB5F1}" destId="{0328BD21-5D1E-439E-8F34-ECD459C509BA}" srcOrd="0" destOrd="0" presId="urn:microsoft.com/office/officeart/2005/8/layout/radial6"/>
    <dgm:cxn modelId="{55432041-FFEB-464B-8152-6033913E198E}" type="presOf" srcId="{C0B5B8A8-5B6D-406B-A3FB-BE9F07876627}" destId="{48508299-D797-4569-8D02-0C1740BFB5DC}" srcOrd="0" destOrd="0" presId="urn:microsoft.com/office/officeart/2005/8/layout/radial6"/>
    <dgm:cxn modelId="{5560649F-03DD-4B79-B2A8-0FB6FA6F417D}" type="presParOf" srcId="{4D78F115-5AC9-4EDD-BD2C-B76DFFDC2624}" destId="{A689EE3E-7E37-4521-BCF7-E5F948BE3E3D}" srcOrd="0" destOrd="0" presId="urn:microsoft.com/office/officeart/2005/8/layout/radial6"/>
    <dgm:cxn modelId="{C8C28C40-101F-49EE-B00E-ADBCBDC5E0C3}" type="presParOf" srcId="{4D78F115-5AC9-4EDD-BD2C-B76DFFDC2624}" destId="{1B85DC5B-2137-49F5-889F-B5E9BF7E3C10}" srcOrd="1" destOrd="0" presId="urn:microsoft.com/office/officeart/2005/8/layout/radial6"/>
    <dgm:cxn modelId="{0661BCFD-FB6D-4B65-B61C-B91E5FD4B9E7}" type="presParOf" srcId="{4D78F115-5AC9-4EDD-BD2C-B76DFFDC2624}" destId="{E388D269-67DD-4081-A299-2DFFB201EFC2}" srcOrd="2" destOrd="0" presId="urn:microsoft.com/office/officeart/2005/8/layout/radial6"/>
    <dgm:cxn modelId="{FEAAA25E-EB79-46F5-A35E-D51988B7662F}" type="presParOf" srcId="{4D78F115-5AC9-4EDD-BD2C-B76DFFDC2624}" destId="{48508299-D797-4569-8D02-0C1740BFB5DC}" srcOrd="3" destOrd="0" presId="urn:microsoft.com/office/officeart/2005/8/layout/radial6"/>
    <dgm:cxn modelId="{D2788E30-9942-4399-AAA9-6A43C1A5F766}" type="presParOf" srcId="{4D78F115-5AC9-4EDD-BD2C-B76DFFDC2624}" destId="{B901A882-F312-4AAE-A7CF-05F463B1FA7B}" srcOrd="4" destOrd="0" presId="urn:microsoft.com/office/officeart/2005/8/layout/radial6"/>
    <dgm:cxn modelId="{9484E3C9-2C7A-4348-BD80-2271E7AE8C44}" type="presParOf" srcId="{4D78F115-5AC9-4EDD-BD2C-B76DFFDC2624}" destId="{6619631D-8B82-441C-B19A-19410DBF7BEB}" srcOrd="5" destOrd="0" presId="urn:microsoft.com/office/officeart/2005/8/layout/radial6"/>
    <dgm:cxn modelId="{311B476C-22F6-4D16-B6EA-477F047497B2}" type="presParOf" srcId="{4D78F115-5AC9-4EDD-BD2C-B76DFFDC2624}" destId="{74FF335D-339A-431B-A491-D8C800E5C45B}" srcOrd="6" destOrd="0" presId="urn:microsoft.com/office/officeart/2005/8/layout/radial6"/>
    <dgm:cxn modelId="{4CD9D9EA-B97B-4FFA-A00B-7219C5FBE973}" type="presParOf" srcId="{4D78F115-5AC9-4EDD-BD2C-B76DFFDC2624}" destId="{1705C74D-A522-4799-A0F2-F58B7DF49E8C}" srcOrd="7" destOrd="0" presId="urn:microsoft.com/office/officeart/2005/8/layout/radial6"/>
    <dgm:cxn modelId="{93E3A62E-A2DF-453D-B9DC-6CF39ACD7374}" type="presParOf" srcId="{4D78F115-5AC9-4EDD-BD2C-B76DFFDC2624}" destId="{7A6A5C7E-C79D-489A-8963-2D3F98DC4BE8}" srcOrd="8" destOrd="0" presId="urn:microsoft.com/office/officeart/2005/8/layout/radial6"/>
    <dgm:cxn modelId="{C5B9DC79-2B9B-4A83-BCA6-B4D2155F8975}" type="presParOf" srcId="{4D78F115-5AC9-4EDD-BD2C-B76DFFDC2624}" destId="{E83DC9E4-360A-4A79-B755-9CD25B342C1C}" srcOrd="9" destOrd="0" presId="urn:microsoft.com/office/officeart/2005/8/layout/radial6"/>
    <dgm:cxn modelId="{1FD7E31F-46A7-4B3E-AA42-EA5A76F2AC71}" type="presParOf" srcId="{4D78F115-5AC9-4EDD-BD2C-B76DFFDC2624}" destId="{2263F26B-176C-4270-80E3-52DF3C2D368B}" srcOrd="10" destOrd="0" presId="urn:microsoft.com/office/officeart/2005/8/layout/radial6"/>
    <dgm:cxn modelId="{D81BFF09-508E-4CC2-814E-601EFE9C6E22}" type="presParOf" srcId="{4D78F115-5AC9-4EDD-BD2C-B76DFFDC2624}" destId="{014DECBC-F553-4D79-B502-32CD3DBBCA27}" srcOrd="11" destOrd="0" presId="urn:microsoft.com/office/officeart/2005/8/layout/radial6"/>
    <dgm:cxn modelId="{34FC5A5B-705A-4DA5-9EE0-D1E621F3E74B}" type="presParOf" srcId="{4D78F115-5AC9-4EDD-BD2C-B76DFFDC2624}" destId="{15204427-1384-463E-A180-21A353C69EBE}" srcOrd="12" destOrd="0" presId="urn:microsoft.com/office/officeart/2005/8/layout/radial6"/>
    <dgm:cxn modelId="{B1D3C48F-C91B-4F8D-BD70-55646A03FB82}" type="presParOf" srcId="{4D78F115-5AC9-4EDD-BD2C-B76DFFDC2624}" destId="{B155B1D4-8AD8-4CE0-8A5B-CE32DCA59B93}" srcOrd="13" destOrd="0" presId="urn:microsoft.com/office/officeart/2005/8/layout/radial6"/>
    <dgm:cxn modelId="{C71B5B25-F2F4-407D-A331-871EB5E65A4E}" type="presParOf" srcId="{4D78F115-5AC9-4EDD-BD2C-B76DFFDC2624}" destId="{49AA40A4-DAFC-414C-9CA4-B25B7B1E6852}" srcOrd="14" destOrd="0" presId="urn:microsoft.com/office/officeart/2005/8/layout/radial6"/>
    <dgm:cxn modelId="{1261678C-A0C2-4659-A664-32D3F70A0C09}" type="presParOf" srcId="{4D78F115-5AC9-4EDD-BD2C-B76DFFDC2624}" destId="{08062640-5356-48C9-B35C-F367EBB38584}" srcOrd="15" destOrd="0" presId="urn:microsoft.com/office/officeart/2005/8/layout/radial6"/>
    <dgm:cxn modelId="{B43EBF1D-37A8-4520-B3CF-3AA7D6BABC0B}" type="presParOf" srcId="{4D78F115-5AC9-4EDD-BD2C-B76DFFDC2624}" destId="{E0A5983C-C647-48F1-842A-33F91F2FE7EA}" srcOrd="16" destOrd="0" presId="urn:microsoft.com/office/officeart/2005/8/layout/radial6"/>
    <dgm:cxn modelId="{9A9A1117-B19C-4948-9AA5-AF8F32B12B92}" type="presParOf" srcId="{4D78F115-5AC9-4EDD-BD2C-B76DFFDC2624}" destId="{77AA5EE2-E51E-4306-BAA1-600F21DA5A94}" srcOrd="17" destOrd="0" presId="urn:microsoft.com/office/officeart/2005/8/layout/radial6"/>
    <dgm:cxn modelId="{D734B81D-B31B-4768-9AC7-1C9A6942C634}" type="presParOf" srcId="{4D78F115-5AC9-4EDD-BD2C-B76DFFDC2624}" destId="{0328BD21-5D1E-439E-8F34-ECD459C509BA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1FE173-708F-40D6-A04F-3DE2143A76CF}" type="doc">
      <dgm:prSet loTypeId="urn:microsoft.com/office/officeart/2005/8/layout/cycle5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C8C6972-2326-482C-8677-762135DA8D3F}">
      <dgm:prSet phldrT="[Text]"/>
      <dgm:spPr/>
      <dgm:t>
        <a:bodyPr/>
        <a:lstStyle/>
        <a:p>
          <a:r>
            <a:rPr lang="en-US" dirty="0" err="1" smtClean="0"/>
            <a:t>Nadreaktywne</a:t>
          </a:r>
          <a:r>
            <a:rPr lang="en-US" dirty="0" smtClean="0"/>
            <a:t> </a:t>
          </a:r>
          <a:r>
            <a:rPr lang="en-US" dirty="0" err="1" smtClean="0"/>
            <a:t>cia</a:t>
          </a:r>
          <a:r>
            <a:rPr lang="pl-PL" dirty="0" smtClean="0"/>
            <a:t>ła migdałowate</a:t>
          </a:r>
          <a:endParaRPr lang="en-US" dirty="0"/>
        </a:p>
      </dgm:t>
    </dgm:pt>
    <dgm:pt modelId="{00115722-66AE-4718-9107-E216F595636C}" type="parTrans" cxnId="{FFA1D1B2-1754-43C7-BA4B-99F94F98594C}">
      <dgm:prSet/>
      <dgm:spPr/>
      <dgm:t>
        <a:bodyPr/>
        <a:lstStyle/>
        <a:p>
          <a:endParaRPr lang="en-US"/>
        </a:p>
      </dgm:t>
    </dgm:pt>
    <dgm:pt modelId="{C0B5B8A8-5B6D-406B-A3FB-BE9F07876627}" type="sibTrans" cxnId="{FFA1D1B2-1754-43C7-BA4B-99F94F98594C}">
      <dgm:prSet/>
      <dgm:spPr/>
      <dgm:t>
        <a:bodyPr/>
        <a:lstStyle/>
        <a:p>
          <a:endParaRPr lang="en-US"/>
        </a:p>
      </dgm:t>
    </dgm:pt>
    <dgm:pt modelId="{A3AC049D-DEC0-4775-80EF-64F3147C58BA}">
      <dgm:prSet phldrT="[Text]"/>
      <dgm:spPr/>
      <dgm:t>
        <a:bodyPr/>
        <a:lstStyle/>
        <a:p>
          <a:r>
            <a:rPr lang="pl-PL" dirty="0" smtClean="0"/>
            <a:t>Negatywne postrzeganie świata, siebie i przyszłości</a:t>
          </a:r>
          <a:endParaRPr lang="en-US" dirty="0"/>
        </a:p>
      </dgm:t>
    </dgm:pt>
    <dgm:pt modelId="{771E0385-4FCE-4A80-9AB4-A2A2339FDFE9}" type="parTrans" cxnId="{CC925BD3-C240-49BA-8CE0-072A2D8BC980}">
      <dgm:prSet/>
      <dgm:spPr/>
      <dgm:t>
        <a:bodyPr/>
        <a:lstStyle/>
        <a:p>
          <a:endParaRPr lang="en-US"/>
        </a:p>
      </dgm:t>
    </dgm:pt>
    <dgm:pt modelId="{D660DA12-EDB8-4B2C-8501-78AF895696AE}" type="sibTrans" cxnId="{CC925BD3-C240-49BA-8CE0-072A2D8BC980}">
      <dgm:prSet/>
      <dgm:spPr/>
      <dgm:t>
        <a:bodyPr/>
        <a:lstStyle/>
        <a:p>
          <a:endParaRPr lang="en-US"/>
        </a:p>
      </dgm:t>
    </dgm:pt>
    <dgm:pt modelId="{12C76EDC-74C7-42D5-963D-76EB3D78B7C5}">
      <dgm:prSet phldrT="[Text]"/>
      <dgm:spPr/>
      <dgm:t>
        <a:bodyPr/>
        <a:lstStyle/>
        <a:p>
          <a:r>
            <a:rPr lang="pl-PL" dirty="0" smtClean="0"/>
            <a:t>Nadmierna reakcja na stres</a:t>
          </a:r>
          <a:endParaRPr lang="en-US" dirty="0"/>
        </a:p>
      </dgm:t>
    </dgm:pt>
    <dgm:pt modelId="{BDF08FEF-F2F1-4238-9DFC-61B0898547C0}" type="parTrans" cxnId="{63075492-E30E-4411-A4E9-B6898680E8A4}">
      <dgm:prSet/>
      <dgm:spPr/>
      <dgm:t>
        <a:bodyPr/>
        <a:lstStyle/>
        <a:p>
          <a:endParaRPr lang="en-US"/>
        </a:p>
      </dgm:t>
    </dgm:pt>
    <dgm:pt modelId="{DB7A8A3A-0C38-46D9-A674-5AA10C1CDAF0}" type="sibTrans" cxnId="{63075492-E30E-4411-A4E9-B6898680E8A4}">
      <dgm:prSet/>
      <dgm:spPr/>
      <dgm:t>
        <a:bodyPr/>
        <a:lstStyle/>
        <a:p>
          <a:endParaRPr lang="en-US"/>
        </a:p>
      </dgm:t>
    </dgm:pt>
    <dgm:pt modelId="{9B9B63B9-06EF-4CEB-BCDC-F9FDBD7877AD}">
      <dgm:prSet phldrT="[Text]"/>
      <dgm:spPr/>
      <dgm:t>
        <a:bodyPr/>
        <a:lstStyle/>
        <a:p>
          <a:r>
            <a:rPr lang="pl-PL" dirty="0" smtClean="0"/>
            <a:t>Aktywacja osi podwygórzowo-przysadkowo-nadnerczowej</a:t>
          </a:r>
          <a:endParaRPr lang="en-US" dirty="0"/>
        </a:p>
      </dgm:t>
    </dgm:pt>
    <dgm:pt modelId="{200DBCC1-3D8C-4F02-BB98-1BA8C4C8635C}" type="parTrans" cxnId="{D79DD0DF-C91D-4001-ACC6-962B8DE0E937}">
      <dgm:prSet/>
      <dgm:spPr/>
      <dgm:t>
        <a:bodyPr/>
        <a:lstStyle/>
        <a:p>
          <a:endParaRPr lang="en-US"/>
        </a:p>
      </dgm:t>
    </dgm:pt>
    <dgm:pt modelId="{59007F2B-EE66-4000-8046-47816115E672}" type="sibTrans" cxnId="{D79DD0DF-C91D-4001-ACC6-962B8DE0E937}">
      <dgm:prSet/>
      <dgm:spPr/>
      <dgm:t>
        <a:bodyPr/>
        <a:lstStyle/>
        <a:p>
          <a:endParaRPr lang="en-US"/>
        </a:p>
      </dgm:t>
    </dgm:pt>
    <dgm:pt modelId="{55BC1C4D-E2A6-447C-8492-CA189A0EC9BF}">
      <dgm:prSet phldrT="[Text]"/>
      <dgm:spPr/>
      <dgm:t>
        <a:bodyPr/>
        <a:lstStyle/>
        <a:p>
          <a:r>
            <a:rPr lang="pl-PL" dirty="0" smtClean="0"/>
            <a:t>Dominacja układu limbicznego nad korą  przedczołową</a:t>
          </a:r>
          <a:endParaRPr lang="en-US" dirty="0"/>
        </a:p>
      </dgm:t>
    </dgm:pt>
    <dgm:pt modelId="{823A5853-77E8-4B61-B840-B56BBC953C97}" type="parTrans" cxnId="{72425EEA-5143-4822-A8F8-A0793F9F6A02}">
      <dgm:prSet/>
      <dgm:spPr/>
      <dgm:t>
        <a:bodyPr/>
        <a:lstStyle/>
        <a:p>
          <a:endParaRPr lang="en-US"/>
        </a:p>
      </dgm:t>
    </dgm:pt>
    <dgm:pt modelId="{F7F9022E-EDE4-4B4D-9CC7-A5D41101E96C}" type="sibTrans" cxnId="{72425EEA-5143-4822-A8F8-A0793F9F6A02}">
      <dgm:prSet/>
      <dgm:spPr/>
      <dgm:t>
        <a:bodyPr/>
        <a:lstStyle/>
        <a:p>
          <a:endParaRPr lang="en-US"/>
        </a:p>
      </dgm:t>
    </dgm:pt>
    <dgm:pt modelId="{6FF4FB08-5277-4559-A827-0914B0B269B3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pl-PL" sz="1600" b="1" dirty="0" smtClean="0"/>
            <a:t>DEPRESJA</a:t>
          </a:r>
          <a:endParaRPr lang="en-US" sz="1600" b="1" dirty="0"/>
        </a:p>
      </dgm:t>
    </dgm:pt>
    <dgm:pt modelId="{21F743BF-AB03-4EC1-92E1-E7E96F97E017}" type="parTrans" cxnId="{ECB0323E-08B2-4300-A805-ACF5FB490492}">
      <dgm:prSet/>
      <dgm:spPr/>
      <dgm:t>
        <a:bodyPr/>
        <a:lstStyle/>
        <a:p>
          <a:endParaRPr lang="en-US"/>
        </a:p>
      </dgm:t>
    </dgm:pt>
    <dgm:pt modelId="{D607C63E-6943-4CEE-A81A-9499943EB5F1}" type="sibTrans" cxnId="{ECB0323E-08B2-4300-A805-ACF5FB490492}">
      <dgm:prSet/>
      <dgm:spPr/>
      <dgm:t>
        <a:bodyPr/>
        <a:lstStyle/>
        <a:p>
          <a:endParaRPr lang="en-US"/>
        </a:p>
      </dgm:t>
    </dgm:pt>
    <dgm:pt modelId="{BF3CAE4E-C9C6-4E03-BC19-A13FBD4C6128}" type="pres">
      <dgm:prSet presAssocID="{901FE173-708F-40D6-A04F-3DE2143A76C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422D83-9480-443E-AA8C-1CB0C10315FD}" type="pres">
      <dgm:prSet presAssocID="{5C8C6972-2326-482C-8677-762135DA8D3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A85BE8-6E49-4C53-8691-2C81B9A0B1B4}" type="pres">
      <dgm:prSet presAssocID="{5C8C6972-2326-482C-8677-762135DA8D3F}" presName="spNode" presStyleCnt="0"/>
      <dgm:spPr/>
    </dgm:pt>
    <dgm:pt modelId="{BE75A352-DBFB-4838-AA79-D91EB4F38A3A}" type="pres">
      <dgm:prSet presAssocID="{C0B5B8A8-5B6D-406B-A3FB-BE9F07876627}" presName="sibTrans" presStyleLbl="sibTrans1D1" presStyleIdx="0" presStyleCnt="6"/>
      <dgm:spPr/>
      <dgm:t>
        <a:bodyPr/>
        <a:lstStyle/>
        <a:p>
          <a:endParaRPr lang="en-US"/>
        </a:p>
      </dgm:t>
    </dgm:pt>
    <dgm:pt modelId="{87BD4820-FE28-4951-B9D2-6D26285E8E42}" type="pres">
      <dgm:prSet presAssocID="{A3AC049D-DEC0-4775-80EF-64F3147C58B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07877E-5E7F-47A0-BEE8-24C4D4948B35}" type="pres">
      <dgm:prSet presAssocID="{A3AC049D-DEC0-4775-80EF-64F3147C58BA}" presName="spNode" presStyleCnt="0"/>
      <dgm:spPr/>
    </dgm:pt>
    <dgm:pt modelId="{67E79B19-314F-44EB-A792-FF3F865E16E9}" type="pres">
      <dgm:prSet presAssocID="{D660DA12-EDB8-4B2C-8501-78AF895696AE}" presName="sibTrans" presStyleLbl="sibTrans1D1" presStyleIdx="1" presStyleCnt="6"/>
      <dgm:spPr/>
      <dgm:t>
        <a:bodyPr/>
        <a:lstStyle/>
        <a:p>
          <a:endParaRPr lang="en-US"/>
        </a:p>
      </dgm:t>
    </dgm:pt>
    <dgm:pt modelId="{7B286356-109A-4ED3-A245-5F4A542C065A}" type="pres">
      <dgm:prSet presAssocID="{12C76EDC-74C7-42D5-963D-76EB3D78B7C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B9E92F-E839-4B11-ACD4-A5626F957408}" type="pres">
      <dgm:prSet presAssocID="{12C76EDC-74C7-42D5-963D-76EB3D78B7C5}" presName="spNode" presStyleCnt="0"/>
      <dgm:spPr/>
    </dgm:pt>
    <dgm:pt modelId="{C7CB6D98-235D-4EE4-B57A-CFFA8E6BFEF0}" type="pres">
      <dgm:prSet presAssocID="{DB7A8A3A-0C38-46D9-A674-5AA10C1CDAF0}" presName="sibTrans" presStyleLbl="sibTrans1D1" presStyleIdx="2" presStyleCnt="6"/>
      <dgm:spPr/>
      <dgm:t>
        <a:bodyPr/>
        <a:lstStyle/>
        <a:p>
          <a:endParaRPr lang="en-US"/>
        </a:p>
      </dgm:t>
    </dgm:pt>
    <dgm:pt modelId="{07A2E9B3-B7DC-452B-8133-103A7CD8CC0F}" type="pres">
      <dgm:prSet presAssocID="{9B9B63B9-06EF-4CEB-BCDC-F9FDBD7877A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770E5A-2118-4FD5-81D8-D9968373C6A6}" type="pres">
      <dgm:prSet presAssocID="{9B9B63B9-06EF-4CEB-BCDC-F9FDBD7877AD}" presName="spNode" presStyleCnt="0"/>
      <dgm:spPr/>
    </dgm:pt>
    <dgm:pt modelId="{30533109-D275-43DE-9403-2C9E954D6C4C}" type="pres">
      <dgm:prSet presAssocID="{59007F2B-EE66-4000-8046-47816115E672}" presName="sibTrans" presStyleLbl="sibTrans1D1" presStyleIdx="3" presStyleCnt="6"/>
      <dgm:spPr/>
      <dgm:t>
        <a:bodyPr/>
        <a:lstStyle/>
        <a:p>
          <a:endParaRPr lang="en-US"/>
        </a:p>
      </dgm:t>
    </dgm:pt>
    <dgm:pt modelId="{E27EE994-988D-4E31-AFF2-BFA719BCD35A}" type="pres">
      <dgm:prSet presAssocID="{55BC1C4D-E2A6-447C-8492-CA189A0EC9B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7BBD89-6AB1-4C66-96AC-2B0E65660EA2}" type="pres">
      <dgm:prSet presAssocID="{55BC1C4D-E2A6-447C-8492-CA189A0EC9BF}" presName="spNode" presStyleCnt="0"/>
      <dgm:spPr/>
    </dgm:pt>
    <dgm:pt modelId="{BFE7BC00-C2D6-404A-A94A-1848E652044E}" type="pres">
      <dgm:prSet presAssocID="{F7F9022E-EDE4-4B4D-9CC7-A5D41101E96C}" presName="sibTrans" presStyleLbl="sibTrans1D1" presStyleIdx="4" presStyleCnt="6"/>
      <dgm:spPr/>
      <dgm:t>
        <a:bodyPr/>
        <a:lstStyle/>
        <a:p>
          <a:endParaRPr lang="en-US"/>
        </a:p>
      </dgm:t>
    </dgm:pt>
    <dgm:pt modelId="{EFACE700-EF01-48C1-B45E-7F59A1171DAF}" type="pres">
      <dgm:prSet presAssocID="{6FF4FB08-5277-4559-A827-0914B0B269B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60D2B4-B48C-473C-BEFB-C5041FAADD92}" type="pres">
      <dgm:prSet presAssocID="{6FF4FB08-5277-4559-A827-0914B0B269B3}" presName="spNode" presStyleCnt="0"/>
      <dgm:spPr/>
    </dgm:pt>
    <dgm:pt modelId="{7C6ED593-39A1-4451-84A4-6F797C692452}" type="pres">
      <dgm:prSet presAssocID="{D607C63E-6943-4CEE-A81A-9499943EB5F1}" presName="sibTrans" presStyleLbl="sibTrans1D1" presStyleIdx="5" presStyleCnt="6"/>
      <dgm:spPr/>
      <dgm:t>
        <a:bodyPr/>
        <a:lstStyle/>
        <a:p>
          <a:endParaRPr lang="en-US"/>
        </a:p>
      </dgm:t>
    </dgm:pt>
  </dgm:ptLst>
  <dgm:cxnLst>
    <dgm:cxn modelId="{ECB0323E-08B2-4300-A805-ACF5FB490492}" srcId="{901FE173-708F-40D6-A04F-3DE2143A76CF}" destId="{6FF4FB08-5277-4559-A827-0914B0B269B3}" srcOrd="5" destOrd="0" parTransId="{21F743BF-AB03-4EC1-92E1-E7E96F97E017}" sibTransId="{D607C63E-6943-4CEE-A81A-9499943EB5F1}"/>
    <dgm:cxn modelId="{6304DC5D-0628-48F2-9907-FF73251A671F}" type="presOf" srcId="{9B9B63B9-06EF-4CEB-BCDC-F9FDBD7877AD}" destId="{07A2E9B3-B7DC-452B-8133-103A7CD8CC0F}" srcOrd="0" destOrd="0" presId="urn:microsoft.com/office/officeart/2005/8/layout/cycle5"/>
    <dgm:cxn modelId="{94DC1BE9-3AFA-4194-AE42-285C1B1965EC}" type="presOf" srcId="{901FE173-708F-40D6-A04F-3DE2143A76CF}" destId="{BF3CAE4E-C9C6-4E03-BC19-A13FBD4C6128}" srcOrd="0" destOrd="0" presId="urn:microsoft.com/office/officeart/2005/8/layout/cycle5"/>
    <dgm:cxn modelId="{CC12CAA7-DEE7-452F-A224-A0D453FA769D}" type="presOf" srcId="{C0B5B8A8-5B6D-406B-A3FB-BE9F07876627}" destId="{BE75A352-DBFB-4838-AA79-D91EB4F38A3A}" srcOrd="0" destOrd="0" presId="urn:microsoft.com/office/officeart/2005/8/layout/cycle5"/>
    <dgm:cxn modelId="{CC925BD3-C240-49BA-8CE0-072A2D8BC980}" srcId="{901FE173-708F-40D6-A04F-3DE2143A76CF}" destId="{A3AC049D-DEC0-4775-80EF-64F3147C58BA}" srcOrd="1" destOrd="0" parTransId="{771E0385-4FCE-4A80-9AB4-A2A2339FDFE9}" sibTransId="{D660DA12-EDB8-4B2C-8501-78AF895696AE}"/>
    <dgm:cxn modelId="{32D017F2-1528-402E-B2FD-E1181DCEE8C5}" type="presOf" srcId="{12C76EDC-74C7-42D5-963D-76EB3D78B7C5}" destId="{7B286356-109A-4ED3-A245-5F4A542C065A}" srcOrd="0" destOrd="0" presId="urn:microsoft.com/office/officeart/2005/8/layout/cycle5"/>
    <dgm:cxn modelId="{86481527-6F56-4F8F-88CC-77A3F2804BDE}" type="presOf" srcId="{5C8C6972-2326-482C-8677-762135DA8D3F}" destId="{4C422D83-9480-443E-AA8C-1CB0C10315FD}" srcOrd="0" destOrd="0" presId="urn:microsoft.com/office/officeart/2005/8/layout/cycle5"/>
    <dgm:cxn modelId="{6EA1BFBC-5B97-40E1-95BB-94199F14E465}" type="presOf" srcId="{59007F2B-EE66-4000-8046-47816115E672}" destId="{30533109-D275-43DE-9403-2C9E954D6C4C}" srcOrd="0" destOrd="0" presId="urn:microsoft.com/office/officeart/2005/8/layout/cycle5"/>
    <dgm:cxn modelId="{CB50AE60-AE31-4427-93DA-DFA7F6D86299}" type="presOf" srcId="{6FF4FB08-5277-4559-A827-0914B0B269B3}" destId="{EFACE700-EF01-48C1-B45E-7F59A1171DAF}" srcOrd="0" destOrd="0" presId="urn:microsoft.com/office/officeart/2005/8/layout/cycle5"/>
    <dgm:cxn modelId="{6AF48FBD-596F-4871-B425-959ECDF6B95F}" type="presOf" srcId="{D660DA12-EDB8-4B2C-8501-78AF895696AE}" destId="{67E79B19-314F-44EB-A792-FF3F865E16E9}" srcOrd="0" destOrd="0" presId="urn:microsoft.com/office/officeart/2005/8/layout/cycle5"/>
    <dgm:cxn modelId="{3D2581F9-2A8F-4E0D-89F4-4F7C1AF14F58}" type="presOf" srcId="{F7F9022E-EDE4-4B4D-9CC7-A5D41101E96C}" destId="{BFE7BC00-C2D6-404A-A94A-1848E652044E}" srcOrd="0" destOrd="0" presId="urn:microsoft.com/office/officeart/2005/8/layout/cycle5"/>
    <dgm:cxn modelId="{72425EEA-5143-4822-A8F8-A0793F9F6A02}" srcId="{901FE173-708F-40D6-A04F-3DE2143A76CF}" destId="{55BC1C4D-E2A6-447C-8492-CA189A0EC9BF}" srcOrd="4" destOrd="0" parTransId="{823A5853-77E8-4B61-B840-B56BBC953C97}" sibTransId="{F7F9022E-EDE4-4B4D-9CC7-A5D41101E96C}"/>
    <dgm:cxn modelId="{D4F586B1-880D-4A2B-8539-F1D35437AACC}" type="presOf" srcId="{D607C63E-6943-4CEE-A81A-9499943EB5F1}" destId="{7C6ED593-39A1-4451-84A4-6F797C692452}" srcOrd="0" destOrd="0" presId="urn:microsoft.com/office/officeart/2005/8/layout/cycle5"/>
    <dgm:cxn modelId="{D79DD0DF-C91D-4001-ACC6-962B8DE0E937}" srcId="{901FE173-708F-40D6-A04F-3DE2143A76CF}" destId="{9B9B63B9-06EF-4CEB-BCDC-F9FDBD7877AD}" srcOrd="3" destOrd="0" parTransId="{200DBCC1-3D8C-4F02-BB98-1BA8C4C8635C}" sibTransId="{59007F2B-EE66-4000-8046-47816115E672}"/>
    <dgm:cxn modelId="{1015A32A-DA37-441C-AA6F-FB834F20E9B6}" type="presOf" srcId="{55BC1C4D-E2A6-447C-8492-CA189A0EC9BF}" destId="{E27EE994-988D-4E31-AFF2-BFA719BCD35A}" srcOrd="0" destOrd="0" presId="urn:microsoft.com/office/officeart/2005/8/layout/cycle5"/>
    <dgm:cxn modelId="{04701A31-D26C-422D-BEF0-899F9CD8394C}" type="presOf" srcId="{DB7A8A3A-0C38-46D9-A674-5AA10C1CDAF0}" destId="{C7CB6D98-235D-4EE4-B57A-CFFA8E6BFEF0}" srcOrd="0" destOrd="0" presId="urn:microsoft.com/office/officeart/2005/8/layout/cycle5"/>
    <dgm:cxn modelId="{3C2CC3AA-D34B-48F7-A2C0-B8744151F829}" type="presOf" srcId="{A3AC049D-DEC0-4775-80EF-64F3147C58BA}" destId="{87BD4820-FE28-4951-B9D2-6D26285E8E42}" srcOrd="0" destOrd="0" presId="urn:microsoft.com/office/officeart/2005/8/layout/cycle5"/>
    <dgm:cxn modelId="{FFA1D1B2-1754-43C7-BA4B-99F94F98594C}" srcId="{901FE173-708F-40D6-A04F-3DE2143A76CF}" destId="{5C8C6972-2326-482C-8677-762135DA8D3F}" srcOrd="0" destOrd="0" parTransId="{00115722-66AE-4718-9107-E216F595636C}" sibTransId="{C0B5B8A8-5B6D-406B-A3FB-BE9F07876627}"/>
    <dgm:cxn modelId="{63075492-E30E-4411-A4E9-B6898680E8A4}" srcId="{901FE173-708F-40D6-A04F-3DE2143A76CF}" destId="{12C76EDC-74C7-42D5-963D-76EB3D78B7C5}" srcOrd="2" destOrd="0" parTransId="{BDF08FEF-F2F1-4238-9DFC-61B0898547C0}" sibTransId="{DB7A8A3A-0C38-46D9-A674-5AA10C1CDAF0}"/>
    <dgm:cxn modelId="{336278C8-5E5B-464F-8079-5A3E14859FAA}" type="presParOf" srcId="{BF3CAE4E-C9C6-4E03-BC19-A13FBD4C6128}" destId="{4C422D83-9480-443E-AA8C-1CB0C10315FD}" srcOrd="0" destOrd="0" presId="urn:microsoft.com/office/officeart/2005/8/layout/cycle5"/>
    <dgm:cxn modelId="{63CC2E34-5863-49AB-AF76-B738A729513C}" type="presParOf" srcId="{BF3CAE4E-C9C6-4E03-BC19-A13FBD4C6128}" destId="{40A85BE8-6E49-4C53-8691-2C81B9A0B1B4}" srcOrd="1" destOrd="0" presId="urn:microsoft.com/office/officeart/2005/8/layout/cycle5"/>
    <dgm:cxn modelId="{29D55457-0B0C-404B-A20D-782A0666BED2}" type="presParOf" srcId="{BF3CAE4E-C9C6-4E03-BC19-A13FBD4C6128}" destId="{BE75A352-DBFB-4838-AA79-D91EB4F38A3A}" srcOrd="2" destOrd="0" presId="urn:microsoft.com/office/officeart/2005/8/layout/cycle5"/>
    <dgm:cxn modelId="{57E37187-A99C-4CDE-BFBC-17116EB3028C}" type="presParOf" srcId="{BF3CAE4E-C9C6-4E03-BC19-A13FBD4C6128}" destId="{87BD4820-FE28-4951-B9D2-6D26285E8E42}" srcOrd="3" destOrd="0" presId="urn:microsoft.com/office/officeart/2005/8/layout/cycle5"/>
    <dgm:cxn modelId="{7C62F899-C41F-46B0-ACD6-EC33B96B8899}" type="presParOf" srcId="{BF3CAE4E-C9C6-4E03-BC19-A13FBD4C6128}" destId="{1F07877E-5E7F-47A0-BEE8-24C4D4948B35}" srcOrd="4" destOrd="0" presId="urn:microsoft.com/office/officeart/2005/8/layout/cycle5"/>
    <dgm:cxn modelId="{0A56EE6B-8741-4C49-90F6-60A9CCE543B0}" type="presParOf" srcId="{BF3CAE4E-C9C6-4E03-BC19-A13FBD4C6128}" destId="{67E79B19-314F-44EB-A792-FF3F865E16E9}" srcOrd="5" destOrd="0" presId="urn:microsoft.com/office/officeart/2005/8/layout/cycle5"/>
    <dgm:cxn modelId="{B9A38DC3-293D-4F5B-8AB0-7DF442846097}" type="presParOf" srcId="{BF3CAE4E-C9C6-4E03-BC19-A13FBD4C6128}" destId="{7B286356-109A-4ED3-A245-5F4A542C065A}" srcOrd="6" destOrd="0" presId="urn:microsoft.com/office/officeart/2005/8/layout/cycle5"/>
    <dgm:cxn modelId="{68EABA52-B912-4C59-B55A-A7AA9CC3EAE8}" type="presParOf" srcId="{BF3CAE4E-C9C6-4E03-BC19-A13FBD4C6128}" destId="{82B9E92F-E839-4B11-ACD4-A5626F957408}" srcOrd="7" destOrd="0" presId="urn:microsoft.com/office/officeart/2005/8/layout/cycle5"/>
    <dgm:cxn modelId="{221E2E90-051E-4953-A533-7FE80845CC3E}" type="presParOf" srcId="{BF3CAE4E-C9C6-4E03-BC19-A13FBD4C6128}" destId="{C7CB6D98-235D-4EE4-B57A-CFFA8E6BFEF0}" srcOrd="8" destOrd="0" presId="urn:microsoft.com/office/officeart/2005/8/layout/cycle5"/>
    <dgm:cxn modelId="{4CB9C2D5-D4A4-4155-BEE1-FFC85481C866}" type="presParOf" srcId="{BF3CAE4E-C9C6-4E03-BC19-A13FBD4C6128}" destId="{07A2E9B3-B7DC-452B-8133-103A7CD8CC0F}" srcOrd="9" destOrd="0" presId="urn:microsoft.com/office/officeart/2005/8/layout/cycle5"/>
    <dgm:cxn modelId="{02E47583-0057-4450-AB69-7363A291CFF6}" type="presParOf" srcId="{BF3CAE4E-C9C6-4E03-BC19-A13FBD4C6128}" destId="{F4770E5A-2118-4FD5-81D8-D9968373C6A6}" srcOrd="10" destOrd="0" presId="urn:microsoft.com/office/officeart/2005/8/layout/cycle5"/>
    <dgm:cxn modelId="{64C15B11-7846-4A82-8DFA-0110AFD9DBDD}" type="presParOf" srcId="{BF3CAE4E-C9C6-4E03-BC19-A13FBD4C6128}" destId="{30533109-D275-43DE-9403-2C9E954D6C4C}" srcOrd="11" destOrd="0" presId="urn:microsoft.com/office/officeart/2005/8/layout/cycle5"/>
    <dgm:cxn modelId="{2BC2E76A-6E90-4058-A0C0-EF0196B6068C}" type="presParOf" srcId="{BF3CAE4E-C9C6-4E03-BC19-A13FBD4C6128}" destId="{E27EE994-988D-4E31-AFF2-BFA719BCD35A}" srcOrd="12" destOrd="0" presId="urn:microsoft.com/office/officeart/2005/8/layout/cycle5"/>
    <dgm:cxn modelId="{12333E8C-09F6-45DB-B2AE-1893524E08D1}" type="presParOf" srcId="{BF3CAE4E-C9C6-4E03-BC19-A13FBD4C6128}" destId="{347BBD89-6AB1-4C66-96AC-2B0E65660EA2}" srcOrd="13" destOrd="0" presId="urn:microsoft.com/office/officeart/2005/8/layout/cycle5"/>
    <dgm:cxn modelId="{4BCB0CE9-4B38-4C4D-ABCE-478A7D396492}" type="presParOf" srcId="{BF3CAE4E-C9C6-4E03-BC19-A13FBD4C6128}" destId="{BFE7BC00-C2D6-404A-A94A-1848E652044E}" srcOrd="14" destOrd="0" presId="urn:microsoft.com/office/officeart/2005/8/layout/cycle5"/>
    <dgm:cxn modelId="{6458202F-DF55-49D2-BAC6-A17E1E2A55A6}" type="presParOf" srcId="{BF3CAE4E-C9C6-4E03-BC19-A13FBD4C6128}" destId="{EFACE700-EF01-48C1-B45E-7F59A1171DAF}" srcOrd="15" destOrd="0" presId="urn:microsoft.com/office/officeart/2005/8/layout/cycle5"/>
    <dgm:cxn modelId="{8598DBA6-9B83-4655-9F26-926083424975}" type="presParOf" srcId="{BF3CAE4E-C9C6-4E03-BC19-A13FBD4C6128}" destId="{E460D2B4-B48C-473C-BEFB-C5041FAADD92}" srcOrd="16" destOrd="0" presId="urn:microsoft.com/office/officeart/2005/8/layout/cycle5"/>
    <dgm:cxn modelId="{9243D6B1-0AB0-47C3-A4FD-A45F8025A27E}" type="presParOf" srcId="{BF3CAE4E-C9C6-4E03-BC19-A13FBD4C6128}" destId="{7C6ED593-39A1-4451-84A4-6F797C692452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28BD21-5D1E-439E-8F34-ECD459C509BA}">
      <dsp:nvSpPr>
        <dsp:cNvPr id="0" name=""/>
        <dsp:cNvSpPr/>
      </dsp:nvSpPr>
      <dsp:spPr>
        <a:xfrm>
          <a:off x="2135964" y="611964"/>
          <a:ext cx="4186270" cy="4186270"/>
        </a:xfrm>
        <a:prstGeom prst="blockArc">
          <a:avLst>
            <a:gd name="adj1" fmla="val 12600000"/>
            <a:gd name="adj2" fmla="val 162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062640-5356-48C9-B35C-F367EBB38584}">
      <dsp:nvSpPr>
        <dsp:cNvPr id="0" name=""/>
        <dsp:cNvSpPr/>
      </dsp:nvSpPr>
      <dsp:spPr>
        <a:xfrm>
          <a:off x="2135964" y="611964"/>
          <a:ext cx="4186270" cy="4186270"/>
        </a:xfrm>
        <a:prstGeom prst="blockArc">
          <a:avLst>
            <a:gd name="adj1" fmla="val 9000000"/>
            <a:gd name="adj2" fmla="val 126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04427-1384-463E-A180-21A353C69EBE}">
      <dsp:nvSpPr>
        <dsp:cNvPr id="0" name=""/>
        <dsp:cNvSpPr/>
      </dsp:nvSpPr>
      <dsp:spPr>
        <a:xfrm>
          <a:off x="2135964" y="611964"/>
          <a:ext cx="4186270" cy="4186270"/>
        </a:xfrm>
        <a:prstGeom prst="blockArc">
          <a:avLst>
            <a:gd name="adj1" fmla="val 5400000"/>
            <a:gd name="adj2" fmla="val 90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3DC9E4-360A-4A79-B755-9CD25B342C1C}">
      <dsp:nvSpPr>
        <dsp:cNvPr id="0" name=""/>
        <dsp:cNvSpPr/>
      </dsp:nvSpPr>
      <dsp:spPr>
        <a:xfrm>
          <a:off x="2135964" y="611964"/>
          <a:ext cx="4186270" cy="4186270"/>
        </a:xfrm>
        <a:prstGeom prst="blockArc">
          <a:avLst>
            <a:gd name="adj1" fmla="val 1800000"/>
            <a:gd name="adj2" fmla="val 54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FF335D-339A-431B-A491-D8C800E5C45B}">
      <dsp:nvSpPr>
        <dsp:cNvPr id="0" name=""/>
        <dsp:cNvSpPr/>
      </dsp:nvSpPr>
      <dsp:spPr>
        <a:xfrm>
          <a:off x="2135964" y="611964"/>
          <a:ext cx="4186270" cy="4186270"/>
        </a:xfrm>
        <a:prstGeom prst="blockArc">
          <a:avLst>
            <a:gd name="adj1" fmla="val 19800000"/>
            <a:gd name="adj2" fmla="val 18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508299-D797-4569-8D02-0C1740BFB5DC}">
      <dsp:nvSpPr>
        <dsp:cNvPr id="0" name=""/>
        <dsp:cNvSpPr/>
      </dsp:nvSpPr>
      <dsp:spPr>
        <a:xfrm>
          <a:off x="2135964" y="611964"/>
          <a:ext cx="4186270" cy="4186270"/>
        </a:xfrm>
        <a:prstGeom prst="blockArc">
          <a:avLst>
            <a:gd name="adj1" fmla="val 16200000"/>
            <a:gd name="adj2" fmla="val 19800000"/>
            <a:gd name="adj3" fmla="val 452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9EE3E-7E37-4521-BCF7-E5F948BE3E3D}">
      <dsp:nvSpPr>
        <dsp:cNvPr id="0" name=""/>
        <dsp:cNvSpPr/>
      </dsp:nvSpPr>
      <dsp:spPr>
        <a:xfrm>
          <a:off x="3289529" y="1765529"/>
          <a:ext cx="1879141" cy="18791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Predyspozycja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genetyczna</a:t>
          </a:r>
          <a:endParaRPr lang="en-US" sz="1700" kern="1200" dirty="0"/>
        </a:p>
      </dsp:txBody>
      <dsp:txXfrm>
        <a:off x="3289529" y="1765529"/>
        <a:ext cx="1879141" cy="1879141"/>
      </dsp:txXfrm>
    </dsp:sp>
    <dsp:sp modelId="{1B85DC5B-2137-49F5-889F-B5E9BF7E3C10}">
      <dsp:nvSpPr>
        <dsp:cNvPr id="0" name=""/>
        <dsp:cNvSpPr/>
      </dsp:nvSpPr>
      <dsp:spPr>
        <a:xfrm>
          <a:off x="3571400" y="1619"/>
          <a:ext cx="1315398" cy="1315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Nadreaktywne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cia</a:t>
          </a:r>
          <a:r>
            <a:rPr lang="pl-PL" sz="1000" kern="1200" dirty="0" smtClean="0"/>
            <a:t>ła migdałowate</a:t>
          </a:r>
          <a:endParaRPr lang="en-US" sz="1000" kern="1200" dirty="0"/>
        </a:p>
      </dsp:txBody>
      <dsp:txXfrm>
        <a:off x="3571400" y="1619"/>
        <a:ext cx="1315398" cy="1315398"/>
      </dsp:txXfrm>
    </dsp:sp>
    <dsp:sp modelId="{B901A882-F312-4AAE-A7CF-05F463B1FA7B}">
      <dsp:nvSpPr>
        <dsp:cNvPr id="0" name=""/>
        <dsp:cNvSpPr/>
      </dsp:nvSpPr>
      <dsp:spPr>
        <a:xfrm>
          <a:off x="5343098" y="1024510"/>
          <a:ext cx="1315398" cy="1315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smtClean="0"/>
            <a:t>Negatywne postrzeganie świata, siebie i przyszłości</a:t>
          </a:r>
          <a:endParaRPr lang="en-US" sz="1000" kern="1200" dirty="0"/>
        </a:p>
      </dsp:txBody>
      <dsp:txXfrm>
        <a:off x="5343098" y="1024510"/>
        <a:ext cx="1315398" cy="1315398"/>
      </dsp:txXfrm>
    </dsp:sp>
    <dsp:sp modelId="{1705C74D-A522-4799-A0F2-F58B7DF49E8C}">
      <dsp:nvSpPr>
        <dsp:cNvPr id="0" name=""/>
        <dsp:cNvSpPr/>
      </dsp:nvSpPr>
      <dsp:spPr>
        <a:xfrm>
          <a:off x="5343098" y="3070290"/>
          <a:ext cx="1315398" cy="1315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smtClean="0"/>
            <a:t>Nadmierna reakcja na stres</a:t>
          </a:r>
          <a:endParaRPr lang="en-US" sz="1000" kern="1200" dirty="0"/>
        </a:p>
      </dsp:txBody>
      <dsp:txXfrm>
        <a:off x="5343098" y="3070290"/>
        <a:ext cx="1315398" cy="1315398"/>
      </dsp:txXfrm>
    </dsp:sp>
    <dsp:sp modelId="{2263F26B-176C-4270-80E3-52DF3C2D368B}">
      <dsp:nvSpPr>
        <dsp:cNvPr id="0" name=""/>
        <dsp:cNvSpPr/>
      </dsp:nvSpPr>
      <dsp:spPr>
        <a:xfrm>
          <a:off x="3571400" y="4093181"/>
          <a:ext cx="1315398" cy="1315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smtClean="0"/>
            <a:t>Aktywacja osi podwygórzowo-przysadkowo-nadnerczowej</a:t>
          </a:r>
          <a:endParaRPr lang="en-US" sz="1000" kern="1200" dirty="0"/>
        </a:p>
      </dsp:txBody>
      <dsp:txXfrm>
        <a:off x="3571400" y="4093181"/>
        <a:ext cx="1315398" cy="1315398"/>
      </dsp:txXfrm>
    </dsp:sp>
    <dsp:sp modelId="{B155B1D4-8AD8-4CE0-8A5B-CE32DCA59B93}">
      <dsp:nvSpPr>
        <dsp:cNvPr id="0" name=""/>
        <dsp:cNvSpPr/>
      </dsp:nvSpPr>
      <dsp:spPr>
        <a:xfrm>
          <a:off x="1799702" y="3070290"/>
          <a:ext cx="1315398" cy="1315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smtClean="0"/>
            <a:t>Dominacja układu limbicznego nad korą  przedczołową</a:t>
          </a:r>
          <a:endParaRPr lang="en-US" sz="1000" kern="1200" dirty="0"/>
        </a:p>
      </dsp:txBody>
      <dsp:txXfrm>
        <a:off x="1799702" y="3070290"/>
        <a:ext cx="1315398" cy="1315398"/>
      </dsp:txXfrm>
    </dsp:sp>
    <dsp:sp modelId="{E0A5983C-C647-48F1-842A-33F91F2FE7EA}">
      <dsp:nvSpPr>
        <dsp:cNvPr id="0" name=""/>
        <dsp:cNvSpPr/>
      </dsp:nvSpPr>
      <dsp:spPr>
        <a:xfrm>
          <a:off x="1799702" y="1024510"/>
          <a:ext cx="1315398" cy="1315398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b="1" kern="1200" dirty="0" smtClean="0"/>
            <a:t>DEPRESJA</a:t>
          </a:r>
          <a:endParaRPr lang="en-US" sz="1000" b="1" kern="1200" dirty="0"/>
        </a:p>
      </dsp:txBody>
      <dsp:txXfrm>
        <a:off x="1799702" y="1024510"/>
        <a:ext cx="1315398" cy="131539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422D83-9480-443E-AA8C-1CB0C10315FD}">
      <dsp:nvSpPr>
        <dsp:cNvPr id="0" name=""/>
        <dsp:cNvSpPr/>
      </dsp:nvSpPr>
      <dsp:spPr>
        <a:xfrm>
          <a:off x="3501190" y="2529"/>
          <a:ext cx="1455818" cy="9462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Nadreaktywne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cia</a:t>
          </a:r>
          <a:r>
            <a:rPr lang="pl-PL" sz="1300" kern="1200" dirty="0" smtClean="0"/>
            <a:t>ła migdałowate</a:t>
          </a:r>
          <a:endParaRPr lang="en-US" sz="1300" kern="1200" dirty="0"/>
        </a:p>
      </dsp:txBody>
      <dsp:txXfrm>
        <a:off x="3501190" y="2529"/>
        <a:ext cx="1455818" cy="946281"/>
      </dsp:txXfrm>
    </dsp:sp>
    <dsp:sp modelId="{BE75A352-DBFB-4838-AA79-D91EB4F38A3A}">
      <dsp:nvSpPr>
        <dsp:cNvPr id="0" name=""/>
        <dsp:cNvSpPr/>
      </dsp:nvSpPr>
      <dsp:spPr>
        <a:xfrm>
          <a:off x="1999670" y="475670"/>
          <a:ext cx="4458859" cy="4458859"/>
        </a:xfrm>
        <a:custGeom>
          <a:avLst/>
          <a:gdLst/>
          <a:ahLst/>
          <a:cxnLst/>
          <a:rect l="0" t="0" r="0" b="0"/>
          <a:pathLst>
            <a:path>
              <a:moveTo>
                <a:pt x="3140477" y="194645"/>
              </a:moveTo>
              <a:arcTo wR="2229429" hR="2229429" stAng="17647189" swAng="924037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BD4820-FE28-4951-B9D2-6D26285E8E42}">
      <dsp:nvSpPr>
        <dsp:cNvPr id="0" name=""/>
        <dsp:cNvSpPr/>
      </dsp:nvSpPr>
      <dsp:spPr>
        <a:xfrm>
          <a:off x="5431933" y="1117244"/>
          <a:ext cx="1455818" cy="9462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Negatywne postrzeganie świata, siebie i przyszłości</a:t>
          </a:r>
          <a:endParaRPr lang="en-US" sz="1300" kern="1200" dirty="0"/>
        </a:p>
      </dsp:txBody>
      <dsp:txXfrm>
        <a:off x="5431933" y="1117244"/>
        <a:ext cx="1455818" cy="946281"/>
      </dsp:txXfrm>
    </dsp:sp>
    <dsp:sp modelId="{67E79B19-314F-44EB-A792-FF3F865E16E9}">
      <dsp:nvSpPr>
        <dsp:cNvPr id="0" name=""/>
        <dsp:cNvSpPr/>
      </dsp:nvSpPr>
      <dsp:spPr>
        <a:xfrm>
          <a:off x="1999670" y="475670"/>
          <a:ext cx="4458859" cy="4458859"/>
        </a:xfrm>
        <a:custGeom>
          <a:avLst/>
          <a:gdLst/>
          <a:ahLst/>
          <a:cxnLst/>
          <a:rect l="0" t="0" r="0" b="0"/>
          <a:pathLst>
            <a:path>
              <a:moveTo>
                <a:pt x="4424109" y="1837332"/>
              </a:moveTo>
              <a:arcTo wR="2229429" hR="2229429" stAng="20992231" swAng="1215537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286356-109A-4ED3-A245-5F4A542C065A}">
      <dsp:nvSpPr>
        <dsp:cNvPr id="0" name=""/>
        <dsp:cNvSpPr/>
      </dsp:nvSpPr>
      <dsp:spPr>
        <a:xfrm>
          <a:off x="5431933" y="3346674"/>
          <a:ext cx="1455818" cy="9462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Nadmierna reakcja na stres</a:t>
          </a:r>
          <a:endParaRPr lang="en-US" sz="1300" kern="1200" dirty="0"/>
        </a:p>
      </dsp:txBody>
      <dsp:txXfrm>
        <a:off x="5431933" y="3346674"/>
        <a:ext cx="1455818" cy="946281"/>
      </dsp:txXfrm>
    </dsp:sp>
    <dsp:sp modelId="{C7CB6D98-235D-4EE4-B57A-CFFA8E6BFEF0}">
      <dsp:nvSpPr>
        <dsp:cNvPr id="0" name=""/>
        <dsp:cNvSpPr/>
      </dsp:nvSpPr>
      <dsp:spPr>
        <a:xfrm>
          <a:off x="1999670" y="475670"/>
          <a:ext cx="4458859" cy="4458859"/>
        </a:xfrm>
        <a:custGeom>
          <a:avLst/>
          <a:gdLst/>
          <a:ahLst/>
          <a:cxnLst/>
          <a:rect l="0" t="0" r="0" b="0"/>
          <a:pathLst>
            <a:path>
              <a:moveTo>
                <a:pt x="3648134" y="3949207"/>
              </a:moveTo>
              <a:arcTo wR="2229429" hR="2229429" stAng="3028775" swAng="924037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2E9B3-B7DC-452B-8133-103A7CD8CC0F}">
      <dsp:nvSpPr>
        <dsp:cNvPr id="0" name=""/>
        <dsp:cNvSpPr/>
      </dsp:nvSpPr>
      <dsp:spPr>
        <a:xfrm>
          <a:off x="3501190" y="4461388"/>
          <a:ext cx="1455818" cy="9462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Aktywacja osi podwygórzowo-przysadkowo-nadnerczowej</a:t>
          </a:r>
          <a:endParaRPr lang="en-US" sz="1300" kern="1200" dirty="0"/>
        </a:p>
      </dsp:txBody>
      <dsp:txXfrm>
        <a:off x="3501190" y="4461388"/>
        <a:ext cx="1455818" cy="946281"/>
      </dsp:txXfrm>
    </dsp:sp>
    <dsp:sp modelId="{30533109-D275-43DE-9403-2C9E954D6C4C}">
      <dsp:nvSpPr>
        <dsp:cNvPr id="0" name=""/>
        <dsp:cNvSpPr/>
      </dsp:nvSpPr>
      <dsp:spPr>
        <a:xfrm>
          <a:off x="1999670" y="475670"/>
          <a:ext cx="4458859" cy="4458859"/>
        </a:xfrm>
        <a:custGeom>
          <a:avLst/>
          <a:gdLst/>
          <a:ahLst/>
          <a:cxnLst/>
          <a:rect l="0" t="0" r="0" b="0"/>
          <a:pathLst>
            <a:path>
              <a:moveTo>
                <a:pt x="1318381" y="4264214"/>
              </a:moveTo>
              <a:arcTo wR="2229429" hR="2229429" stAng="6847189" swAng="924037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7EE994-988D-4E31-AFF2-BFA719BCD35A}">
      <dsp:nvSpPr>
        <dsp:cNvPr id="0" name=""/>
        <dsp:cNvSpPr/>
      </dsp:nvSpPr>
      <dsp:spPr>
        <a:xfrm>
          <a:off x="1570448" y="3346674"/>
          <a:ext cx="1455818" cy="9462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Dominacja układu limbicznego nad korą  przedczołową</a:t>
          </a:r>
          <a:endParaRPr lang="en-US" sz="1300" kern="1200" dirty="0"/>
        </a:p>
      </dsp:txBody>
      <dsp:txXfrm>
        <a:off x="1570448" y="3346674"/>
        <a:ext cx="1455818" cy="946281"/>
      </dsp:txXfrm>
    </dsp:sp>
    <dsp:sp modelId="{BFE7BC00-C2D6-404A-A94A-1848E652044E}">
      <dsp:nvSpPr>
        <dsp:cNvPr id="0" name=""/>
        <dsp:cNvSpPr/>
      </dsp:nvSpPr>
      <dsp:spPr>
        <a:xfrm>
          <a:off x="1999670" y="475670"/>
          <a:ext cx="4458859" cy="4458859"/>
        </a:xfrm>
        <a:custGeom>
          <a:avLst/>
          <a:gdLst/>
          <a:ahLst/>
          <a:cxnLst/>
          <a:rect l="0" t="0" r="0" b="0"/>
          <a:pathLst>
            <a:path>
              <a:moveTo>
                <a:pt x="34750" y="2621526"/>
              </a:moveTo>
              <a:arcTo wR="2229429" hR="2229429" stAng="10192231" swAng="1215537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ACE700-EF01-48C1-B45E-7F59A1171DAF}">
      <dsp:nvSpPr>
        <dsp:cNvPr id="0" name=""/>
        <dsp:cNvSpPr/>
      </dsp:nvSpPr>
      <dsp:spPr>
        <a:xfrm>
          <a:off x="1570448" y="1117244"/>
          <a:ext cx="1455818" cy="946281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/>
            <a:t>DEPRESJA</a:t>
          </a:r>
          <a:endParaRPr lang="en-US" sz="1600" b="1" kern="1200" dirty="0"/>
        </a:p>
      </dsp:txBody>
      <dsp:txXfrm>
        <a:off x="1570448" y="1117244"/>
        <a:ext cx="1455818" cy="946281"/>
      </dsp:txXfrm>
    </dsp:sp>
    <dsp:sp modelId="{7C6ED593-39A1-4451-84A4-6F797C692452}">
      <dsp:nvSpPr>
        <dsp:cNvPr id="0" name=""/>
        <dsp:cNvSpPr/>
      </dsp:nvSpPr>
      <dsp:spPr>
        <a:xfrm>
          <a:off x="1999670" y="475670"/>
          <a:ext cx="4458859" cy="4458859"/>
        </a:xfrm>
        <a:custGeom>
          <a:avLst/>
          <a:gdLst/>
          <a:ahLst/>
          <a:cxnLst/>
          <a:rect l="0" t="0" r="0" b="0"/>
          <a:pathLst>
            <a:path>
              <a:moveTo>
                <a:pt x="810724" y="509652"/>
              </a:moveTo>
              <a:arcTo wR="2229429" hR="2229429" stAng="13828775" swAng="924037"/>
            </a:path>
          </a:pathLst>
        </a:cu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8B131-E3B9-43D8-AF05-FA3E95F51BA5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053C6-6BFB-4E23-9FC0-A3E25EA236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381000" y="838200"/>
          <a:ext cx="84582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Rozwojowy model depresji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6410236"/>
            <a:ext cx="85731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l-PL" sz="1100" i="1" dirty="0" smtClean="0"/>
              <a:t>Adaptowane z </a:t>
            </a:r>
            <a:r>
              <a:rPr lang="en-US" sz="1100" i="1" dirty="0"/>
              <a:t>AT Beck „The Evolution of the Cognitive Model of Depression and Its Neurobiological Correlates”  Am J Psychiatry 2008;165:969-977.</a:t>
            </a:r>
          </a:p>
          <a:p>
            <a:pPr lvl="0"/>
            <a:r>
              <a:rPr lang="en-US" sz="1100" i="1" dirty="0"/>
              <a:t>AT Beck „The Evolution of the Cognitive Model of Depression and Its Neurobiological Correlates”  Am J Psychiatry 2008;165:969-977</a:t>
            </a:r>
            <a:r>
              <a:rPr lang="en-US" sz="1100" i="1" dirty="0" smtClean="0"/>
              <a:t>.</a:t>
            </a:r>
            <a:endParaRPr lang="en-US" sz="1100" i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648200" y="44958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572000" y="21336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505200" y="4648200"/>
            <a:ext cx="2209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381000" y="838200"/>
          <a:ext cx="84582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Rozwojowy model depresji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6410236"/>
            <a:ext cx="85731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l-PL" sz="1100" i="1" dirty="0" smtClean="0"/>
              <a:t>Adaptowane z </a:t>
            </a:r>
            <a:r>
              <a:rPr lang="en-US" sz="1100" i="1" dirty="0"/>
              <a:t>AT Beck „The Evolution of the Cognitive Model of Depression and Its Neurobiological Correlates”  Am J Psychiatry 2008;165:969-977.</a:t>
            </a:r>
          </a:p>
          <a:p>
            <a:pPr lvl="0"/>
            <a:r>
              <a:rPr lang="en-US" sz="1100" i="1" dirty="0"/>
              <a:t>AT Beck „The Evolution of the Cognitive Model of Depression and Its Neurobiological Correlates”  Am J Psychiatry 2008;165:969-977</a:t>
            </a:r>
            <a:r>
              <a:rPr lang="en-US" sz="1100" i="1" dirty="0" smtClean="0"/>
              <a:t>.</a:t>
            </a:r>
            <a:endParaRPr lang="en-US" sz="1100" i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648200" y="3962400"/>
            <a:ext cx="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572000" y="1981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505200" y="4648200"/>
            <a:ext cx="2209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86200" y="3124200"/>
            <a:ext cx="150361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Predyspozycja</a:t>
            </a:r>
            <a:endParaRPr lang="en-US" dirty="0" smtClean="0"/>
          </a:p>
          <a:p>
            <a:pPr algn="ctr"/>
            <a:r>
              <a:rPr lang="en-US" dirty="0" err="1" smtClean="0"/>
              <a:t>genetyczna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148</Words>
  <Application>Microsoft Office PowerPoint</Application>
  <PresentationFormat>On-screen Show 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Rozwojowy model depresji</vt:lpstr>
      <vt:lpstr>Rozwojowy model depresji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Zintegrowany model depresji</dc:title>
  <dc:creator>Kasia Hein-Peters</dc:creator>
  <cp:lastModifiedBy>Kasia Hein-Peters</cp:lastModifiedBy>
  <cp:revision>39</cp:revision>
  <dcterms:created xsi:type="dcterms:W3CDTF">2013-04-06T19:15:46Z</dcterms:created>
  <dcterms:modified xsi:type="dcterms:W3CDTF">2013-06-15T18:34:12Z</dcterms:modified>
</cp:coreProperties>
</file>